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3" r:id="rId3"/>
    <p:sldId id="262" r:id="rId4"/>
    <p:sldId id="266" r:id="rId5"/>
    <p:sldId id="267" r:id="rId6"/>
    <p:sldId id="274" r:id="rId7"/>
    <p:sldId id="273" r:id="rId8"/>
    <p:sldId id="265" r:id="rId9"/>
    <p:sldId id="268" r:id="rId10"/>
    <p:sldId id="275" r:id="rId11"/>
    <p:sldId id="269" r:id="rId12"/>
    <p:sldId id="276" r:id="rId13"/>
    <p:sldId id="277" r:id="rId14"/>
    <p:sldId id="278" r:id="rId15"/>
    <p:sldId id="279" r:id="rId16"/>
    <p:sldId id="280" r:id="rId17"/>
    <p:sldId id="282" r:id="rId18"/>
    <p:sldId id="271" r:id="rId19"/>
    <p:sldId id="272" r:id="rId20"/>
    <p:sldId id="283" r:id="rId21"/>
    <p:sldId id="284" r:id="rId22"/>
    <p:sldId id="291" r:id="rId23"/>
    <p:sldId id="285" r:id="rId24"/>
    <p:sldId id="286" r:id="rId25"/>
    <p:sldId id="289" r:id="rId26"/>
    <p:sldId id="287" r:id="rId27"/>
    <p:sldId id="288" r:id="rId28"/>
    <p:sldId id="290" r:id="rId29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4604" autoAdjust="0"/>
  </p:normalViewPr>
  <p:slideViewPr>
    <p:cSldViewPr>
      <p:cViewPr>
        <p:scale>
          <a:sx n="41" d="100"/>
          <a:sy n="41" d="100"/>
        </p:scale>
        <p:origin x="-2238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37112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2">
                    <a:lumMod val="50000"/>
                  </a:schemeClr>
                </a:solidFill>
              </a:rPr>
              <a:pPr/>
              <a:t>10.02.2021</a:t>
            </a:fld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2">
                    <a:lumMod val="5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9644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idx="1"/>
          </p:nvPr>
        </p:nvSpPr>
        <p:spPr>
          <a:xfrm>
            <a:off x="107504" y="2060848"/>
            <a:ext cx="8856984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9644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060848"/>
            <a:ext cx="8856984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2780928"/>
            <a:ext cx="8892480" cy="16060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«Моделирование </a:t>
            </a:r>
            <a:r>
              <a:rPr lang="en-US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3D </a:t>
            </a:r>
            <a:r>
              <a:rPr lang="ru-RU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ручкой»</a:t>
            </a:r>
            <a:r>
              <a:rPr lang="ru-RU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003366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003366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003366"/>
                </a:solidFill>
                <a:latin typeface="Monotype Corsiva" panose="03010101010201010101" pitchFamily="66" charset="0"/>
              </a:rPr>
              <a:t>     </a:t>
            </a: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286692" cy="185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 rot="10800000" flipV="1">
            <a:off x="179512" y="346090"/>
            <a:ext cx="8964488" cy="70664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200" b="1" dirty="0" smtClean="0">
                <a:solidFill>
                  <a:schemeClr val="tx1"/>
                </a:solidFill>
              </a:rPr>
              <a:t>  муниципальное казённое дошкольное образовательное учреждение – детский сад № 6  г. Татарска</a:t>
            </a:r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Воспитатель высшей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квалификационной категории</a:t>
            </a:r>
          </a:p>
          <a:p>
            <a:pPr algn="ctr"/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Панаско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Наталья Вячеславовна</a:t>
            </a:r>
          </a:p>
        </p:txBody>
      </p:sp>
      <p:pic>
        <p:nvPicPr>
          <p:cNvPr id="1026" name="Picture 2" descr="C:\Users\Наташа\Desktop\3д ручка\IMG_20210203_173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86002"/>
            <a:ext cx="3487380" cy="26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Monotype Corsiva" pitchFamily="66" charset="0"/>
              </a:rPr>
              <a:t>Как 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 это использовать?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Наташа\Desktop\IMG_20201217_1131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130329" cy="410513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45719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Меры предосторожности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18457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Перед началом работы  следует очистить рабочее место от посторонних вещей и предметов, которые могут осложнить вашу работу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При подключении инструмента поверхность стола,  ваши руки и сама ручка должны быть сухими.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Во время рисования следите за тем, чтобы всегда </a:t>
            </a:r>
            <a:r>
              <a:rPr lang="ru-RU" sz="2400" b="1" dirty="0">
                <a:solidFill>
                  <a:schemeClr val="tx1"/>
                </a:solidFill>
              </a:rPr>
              <a:t>оставался </a:t>
            </a:r>
            <a:r>
              <a:rPr lang="ru-RU" sz="2400" b="1" dirty="0" smtClean="0">
                <a:solidFill>
                  <a:schemeClr val="tx1"/>
                </a:solidFill>
              </a:rPr>
              <a:t>пластик </a:t>
            </a:r>
            <a:r>
              <a:rPr lang="ru-RU" sz="2400" b="1" dirty="0">
                <a:solidFill>
                  <a:schemeClr val="tx1"/>
                </a:solidFill>
              </a:rPr>
              <a:t>снаружи ручки </a:t>
            </a:r>
            <a:r>
              <a:rPr lang="ru-RU" sz="2400" b="1" dirty="0" smtClean="0">
                <a:solidFill>
                  <a:schemeClr val="tx1"/>
                </a:solidFill>
              </a:rPr>
              <a:t>не менее 10 см. Если пластик окажется в ручке, он может застрять там и изделие придется ремонтировать.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После рисования нажмите кнопку извлечения пластика и аккуратно, не дергая извлеките оставшийся пластик из ручки. Если сделать это резко вы можете повредить механизм подачи пластика.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Не разбирайте  ручку самостоятельно, если она не работает.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Работать с ручкой нужно осторожно, во время работы стальной наконечник разогревается до температуры 230 С. Маленькие дети должны работать под присмотром взрослых, чтобы не получить ожог.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Если вы почуяли резкий, неприятный запах, выключите ручку из сети и положите на твердую поверхность до выяснения причин поломки.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03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Где это  использовать?</a:t>
            </a:r>
            <a:endParaRPr lang="ru-RU" sz="5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69" y="2060575"/>
            <a:ext cx="68624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2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4" y="980728"/>
            <a:ext cx="2700552" cy="2025414"/>
          </a:xfrm>
        </p:spPr>
      </p:pic>
      <p:sp>
        <p:nvSpPr>
          <p:cNvPr id="8" name="Овал 7"/>
          <p:cNvSpPr/>
          <p:nvPr/>
        </p:nvSpPr>
        <p:spPr>
          <a:xfrm>
            <a:off x="2699792" y="2757765"/>
            <a:ext cx="3456384" cy="158417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Дизайнеры, художники и творческие люди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Наташа\Desktop\ae9a4315d6767b1e14f7dba1ce692d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585145" cy="177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ша\Desktop\e4c6068240e3b91a4e5be087f6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26768"/>
            <a:ext cx="2398576" cy="23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аташа\Desktop\f38b05b3fca2c5f3128aa39d188ca1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26768"/>
            <a:ext cx="2577852" cy="25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85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59832" y="2996952"/>
            <a:ext cx="3240360" cy="14904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Архитекторы, инженеры и конструкторы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Наташа\Desktop\a5ef38d998adaf3a27f3b5f03451761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7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ша\Desktop\abou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63" y="764704"/>
            <a:ext cx="3019963" cy="23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таша\Desktop\5d6be0fa47fdb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487416"/>
            <a:ext cx="3956836" cy="222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Наташа\Desktop\5497cccab5602d54a63d2c0eb6ad3435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63" y="4473282"/>
            <a:ext cx="3394348" cy="22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Наташа\Desktop\DXalrjWVZ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314">
            <a:off x="162612" y="2564905"/>
            <a:ext cx="2520280" cy="2812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76" y="165828"/>
            <a:ext cx="4203120" cy="3152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Наташа\Desktop\IMG_20210205_1003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969">
            <a:off x="6385204" y="2469775"/>
            <a:ext cx="2557077" cy="29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Наташа\Desktop\IMG_20210205_1000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88" y="4613064"/>
            <a:ext cx="4293208" cy="2128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645440" y="2924944"/>
            <a:ext cx="3706992" cy="16881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Педагоги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(детские кружки)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8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906" y="103258"/>
            <a:ext cx="8964488" cy="1440161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Наши достижения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1497">
            <a:off x="284831" y="1158082"/>
            <a:ext cx="291465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66" y="3578528"/>
            <a:ext cx="2267909" cy="320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016">
            <a:off x="5784689" y="1181156"/>
            <a:ext cx="30670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94" y="3612456"/>
            <a:ext cx="2177484" cy="307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4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118522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Праздничные атрибуты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592189"/>
            <a:ext cx="8283812" cy="4789562"/>
          </a:xfrm>
        </p:spPr>
      </p:pic>
    </p:spTree>
    <p:extLst>
      <p:ext uri="{BB962C8B-B14F-4D97-AF65-F5344CB8AC3E}">
        <p14:creationId xmlns:p14="http://schemas.microsoft.com/office/powerpoint/2010/main" val="35452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Наташа\Desktop\IMG_20210205_130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7859"/>
            <a:ext cx="3344114" cy="250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ша\Desktop\IMG_20210205_130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23805"/>
            <a:ext cx="3442852" cy="25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252536" y="128051"/>
            <a:ext cx="9396536" cy="118522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1 этап</a:t>
            </a: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: 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подготовка к работе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Users\Наташа\Desktop\IMG_20210205_1308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245766"/>
            <a:ext cx="3344113" cy="250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Наташа\Desktop\IMG_20210205_1309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23" y="4218017"/>
            <a:ext cx="3457302" cy="25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36" y="188640"/>
            <a:ext cx="8964488" cy="147325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Начало работы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На указательный палец  левой руки наденьте силиконовый напальчник. Он защитит палец , когда при работе будете убирать с сопла расплавившийся пластик.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Наталья и Елизовета\Desktop\IMG_20210209_174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2618828" cy="34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219672" y="5493961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935509" y="4917699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219672" y="2979361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935509" y="240309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524139" y="2368129"/>
            <a:ext cx="24197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Что это?</a:t>
            </a:r>
            <a:endParaRPr lang="en-US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219672" y="3817561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935509" y="324129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221260" y="4654174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935509" y="4079499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524139" y="3164074"/>
            <a:ext cx="546945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Зачем это использовать?</a:t>
            </a:r>
            <a:endParaRPr lang="en-US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2524139" y="4006765"/>
            <a:ext cx="520847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Как  это использовать?</a:t>
            </a:r>
            <a:endParaRPr lang="en-US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524139" y="4918864"/>
            <a:ext cx="50256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Где это использовать?</a:t>
            </a:r>
            <a:endParaRPr lang="en-US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18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Нажмите кнопку включения, дождитесь когда загорится индикатор зеленого цвета.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5270"/>
            <a:ext cx="3024336" cy="477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4355976" y="3212976"/>
            <a:ext cx="1872208" cy="19225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964488" cy="648073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1"/>
                </a:solidFill>
              </a:rPr>
              <a:t>Выберите  трафарет ,сверху на него  положите прозрачную пластину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396947" cy="488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1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964488" cy="18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Когда индикатор загорится зеленым , нажмите кнопку включения и дождитесь пока не начнет выходить из кончика сопла расплавленный  пластик.</a:t>
            </a:r>
            <a:endParaRPr lang="ru-RU" dirty="0"/>
          </a:p>
        </p:txBody>
      </p:sp>
      <p:pic>
        <p:nvPicPr>
          <p:cNvPr id="4" name="Picture 3" descr="C:\Users\Наташа\Desktop\IMG_20210205_1309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813388" cy="349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1"/>
                </a:solidFill>
              </a:rPr>
              <a:t>Обведите трафарет по контуру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6150"/>
            <a:ext cx="5338241" cy="397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44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smtClean="0">
                <a:solidFill>
                  <a:srgbClr val="000000"/>
                </a:solidFill>
              </a:rPr>
              <a:t>Раскрасьте шаблон, ведя ручку  прямыми линиями от контура до контура.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4688"/>
            <a:ext cx="4032447" cy="318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84688"/>
            <a:ext cx="4485496" cy="314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8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smtClean="0">
                <a:solidFill>
                  <a:srgbClr val="000000"/>
                </a:solidFill>
              </a:rPr>
              <a:t>Аккуратно снимите готовое изделие с прозрачной пластины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516809" cy="455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2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smtClean="0">
                <a:solidFill>
                  <a:srgbClr val="000000"/>
                </a:solidFill>
              </a:rPr>
              <a:t>С изнаночной стороны приложите палочку и зафиксируйте с помощью  ручки и пластика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1729"/>
            <a:ext cx="4156769" cy="42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29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00"/>
                </a:solidFill>
              </a:rPr>
              <a:t>Готово!</a:t>
            </a:r>
            <a:endParaRPr lang="ru-RU" sz="4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868737" cy="421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4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ша\Desktop\unname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2945522" cy="29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Наташа\Desktop\unnamed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40" y="2492896"/>
            <a:ext cx="2774082" cy="27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Наташа\Desktop\unnam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54" y="2492896"/>
            <a:ext cx="2774082" cy="27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3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2" y="0"/>
            <a:ext cx="8964488" cy="161727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Что это такое?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Users\Наташа\Desktop\3д ручка\9e1d5863c35dafc6c4f97e63ed7391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07231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22413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Комплектация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404335"/>
            <a:ext cx="2808313" cy="2106235"/>
          </a:xfrm>
        </p:spPr>
      </p:pic>
      <p:pic>
        <p:nvPicPr>
          <p:cNvPr id="1026" name="Picture 2" descr="C:\Users\Наташа\Desktop\IMG_20210203_173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05" y="1188711"/>
            <a:ext cx="2164858" cy="288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ша\Desktop\IMG_20210203_173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52448"/>
            <a:ext cx="2819805" cy="21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ша\Desktop\IMG_20210203_173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2" y="4398098"/>
            <a:ext cx="2692312" cy="201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ша\Desktop\IMG_20210203_173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76793"/>
            <a:ext cx="2842997" cy="20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аташа\Desktop\IMG_20210203_1729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78" y="4398098"/>
            <a:ext cx="2692313" cy="201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406" y="3513842"/>
            <a:ext cx="2661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  Чехол для хранения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2" y="3966686"/>
            <a:ext cx="151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3-</a:t>
            </a:r>
            <a:r>
              <a:rPr lang="en-US" sz="2000" b="1" dirty="0" smtClean="0"/>
              <a:t>D</a:t>
            </a:r>
            <a:r>
              <a:rPr lang="ru-RU" sz="2000" b="1" dirty="0" smtClean="0"/>
              <a:t> ручка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3367302"/>
            <a:ext cx="350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Силиконовый защитный</a:t>
            </a:r>
          </a:p>
          <a:p>
            <a:r>
              <a:rPr lang="ru-RU" sz="2000" b="1" dirty="0" smtClean="0"/>
              <a:t>           напальчник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7192" y="6417332"/>
            <a:ext cx="2184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Подставка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93578" y="6417332"/>
            <a:ext cx="2692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Пластик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641733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Адаптер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139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116" y="343788"/>
            <a:ext cx="8964488" cy="11852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Основные кнопки и элементы  3</a:t>
            </a:r>
            <a:r>
              <a:rPr lang="en-US" sz="4800" b="1" dirty="0" smtClean="0">
                <a:solidFill>
                  <a:srgbClr val="C00000"/>
                </a:solidFill>
                <a:latin typeface="Monotype Corsiva" pitchFamily="66" charset="0"/>
              </a:rPr>
              <a:t>-D 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ручки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50" y="1858116"/>
            <a:ext cx="3627570" cy="4836760"/>
          </a:xfrm>
        </p:spPr>
      </p:pic>
      <p:cxnSp>
        <p:nvCxnSpPr>
          <p:cNvPr id="7" name="Прямая со стрелкой 6"/>
          <p:cNvCxnSpPr/>
          <p:nvPr/>
        </p:nvCxnSpPr>
        <p:spPr>
          <a:xfrm>
            <a:off x="2555776" y="2502531"/>
            <a:ext cx="1697968" cy="90476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3608" y="2102421"/>
            <a:ext cx="1830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ЖК дисплей</a:t>
            </a:r>
            <a:endParaRPr lang="ru-RU" sz="20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555776" y="1484784"/>
            <a:ext cx="1653168" cy="57606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421128" y="1612625"/>
            <a:ext cx="1769016" cy="42864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5829" y="1084674"/>
            <a:ext cx="2855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Разъём электропитания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796135" y="1155149"/>
            <a:ext cx="359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Отверстие загрузки пластика</a:t>
            </a:r>
            <a:endParaRPr lang="ru-RU" sz="2000" b="1" dirty="0"/>
          </a:p>
        </p:txBody>
      </p:sp>
      <p:cxnSp>
        <p:nvCxnSpPr>
          <p:cNvPr id="2049" name="Прямая со стрелкой 2048"/>
          <p:cNvCxnSpPr/>
          <p:nvPr/>
        </p:nvCxnSpPr>
        <p:spPr>
          <a:xfrm flipH="1">
            <a:off x="4435312" y="2395208"/>
            <a:ext cx="2008896" cy="10120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TextBox 2059"/>
          <p:cNvSpPr txBox="1"/>
          <p:nvPr/>
        </p:nvSpPr>
        <p:spPr>
          <a:xfrm>
            <a:off x="6225168" y="2041265"/>
            <a:ext cx="2818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Индикатор включения/</a:t>
            </a:r>
          </a:p>
          <a:p>
            <a:r>
              <a:rPr lang="ru-RU" sz="2000" b="1" dirty="0" smtClean="0"/>
              <a:t>              разогрева</a:t>
            </a:r>
            <a:endParaRPr lang="ru-RU" sz="2000" b="1" dirty="0"/>
          </a:p>
        </p:txBody>
      </p:sp>
      <p:cxnSp>
        <p:nvCxnSpPr>
          <p:cNvPr id="2062" name="Прямая со стрелкой 2061"/>
          <p:cNvCxnSpPr/>
          <p:nvPr/>
        </p:nvCxnSpPr>
        <p:spPr>
          <a:xfrm flipH="1">
            <a:off x="4673568" y="4632374"/>
            <a:ext cx="1914656" cy="3676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2069"/>
          <p:cNvSpPr txBox="1"/>
          <p:nvPr/>
        </p:nvSpPr>
        <p:spPr>
          <a:xfrm>
            <a:off x="6236289" y="4232264"/>
            <a:ext cx="3026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Кнопка подачи пластика/</a:t>
            </a:r>
          </a:p>
          <a:p>
            <a:r>
              <a:rPr lang="ru-RU" sz="2000" b="1" dirty="0" smtClean="0"/>
              <a:t>включения</a:t>
            </a:r>
          </a:p>
        </p:txBody>
      </p:sp>
      <p:cxnSp>
        <p:nvCxnSpPr>
          <p:cNvPr id="2073" name="Прямая со стрелкой 2072"/>
          <p:cNvCxnSpPr/>
          <p:nvPr/>
        </p:nvCxnSpPr>
        <p:spPr>
          <a:xfrm flipH="1">
            <a:off x="4673568" y="4077072"/>
            <a:ext cx="1770640" cy="39884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0" name="TextBox 2079"/>
          <p:cNvSpPr txBox="1"/>
          <p:nvPr/>
        </p:nvSpPr>
        <p:spPr>
          <a:xfrm>
            <a:off x="6236289" y="3661686"/>
            <a:ext cx="2996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Кнопка изъятия пластика</a:t>
            </a:r>
            <a:endParaRPr lang="ru-RU" sz="2000" b="1" dirty="0"/>
          </a:p>
        </p:txBody>
      </p:sp>
      <p:cxnSp>
        <p:nvCxnSpPr>
          <p:cNvPr id="2082" name="Прямая со стрелкой 2081"/>
          <p:cNvCxnSpPr/>
          <p:nvPr/>
        </p:nvCxnSpPr>
        <p:spPr>
          <a:xfrm>
            <a:off x="2555776" y="4432319"/>
            <a:ext cx="1536477" cy="56769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0" name="TextBox 2089"/>
          <p:cNvSpPr txBox="1"/>
          <p:nvPr/>
        </p:nvSpPr>
        <p:spPr>
          <a:xfrm>
            <a:off x="205829" y="4086665"/>
            <a:ext cx="2483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Контролер скорости </a:t>
            </a:r>
          </a:p>
          <a:p>
            <a:r>
              <a:rPr lang="ru-RU" sz="2000" b="1" dirty="0" smtClean="0"/>
              <a:t>           рисования</a:t>
            </a:r>
            <a:endParaRPr lang="ru-RU" sz="2000" b="1" dirty="0"/>
          </a:p>
        </p:txBody>
      </p:sp>
      <p:cxnSp>
        <p:nvCxnSpPr>
          <p:cNvPr id="2092" name="Прямая со стрелкой 2091"/>
          <p:cNvCxnSpPr/>
          <p:nvPr/>
        </p:nvCxnSpPr>
        <p:spPr>
          <a:xfrm>
            <a:off x="2459918" y="5295840"/>
            <a:ext cx="1728192" cy="7200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7" name="TextBox 2096"/>
          <p:cNvSpPr txBox="1"/>
          <p:nvPr/>
        </p:nvSpPr>
        <p:spPr>
          <a:xfrm>
            <a:off x="868648" y="4920465"/>
            <a:ext cx="166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Корпус сопла</a:t>
            </a:r>
            <a:endParaRPr lang="ru-RU" sz="2000" b="1" dirty="0"/>
          </a:p>
        </p:txBody>
      </p:sp>
      <p:cxnSp>
        <p:nvCxnSpPr>
          <p:cNvPr id="2099" name="Прямая со стрелкой 2098"/>
          <p:cNvCxnSpPr/>
          <p:nvPr/>
        </p:nvCxnSpPr>
        <p:spPr>
          <a:xfrm flipH="1">
            <a:off x="4554440" y="5773232"/>
            <a:ext cx="2033784" cy="56252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5" name="TextBox 2104"/>
          <p:cNvSpPr txBox="1"/>
          <p:nvPr/>
        </p:nvSpPr>
        <p:spPr>
          <a:xfrm>
            <a:off x="6444208" y="5396829"/>
            <a:ext cx="1561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Носик сопла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775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  <p:bldP spid="31" grpId="0"/>
      <p:bldP spid="2060" grpId="0"/>
      <p:bldP spid="2070" grpId="0"/>
      <p:bldP spid="2080" grpId="0"/>
      <p:bldP spid="2090" grpId="0"/>
      <p:bldP spid="2097" grpId="0"/>
      <p:bldP spid="2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Monotype Corsiva" pitchFamily="66" charset="0"/>
              </a:rPr>
              <a:t>Зачем 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это использовать?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915865" cy="4802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9234"/>
            <a:ext cx="4032448" cy="3774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706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964488" cy="147325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lvl="0"/>
            <a:r>
              <a:rPr lang="ru-RU" sz="53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«Влияние  </a:t>
            </a:r>
            <a:r>
              <a:rPr lang="ru-RU" sz="53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3-</a:t>
            </a:r>
            <a:r>
              <a:rPr lang="en-US" sz="53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D </a:t>
            </a:r>
            <a:r>
              <a:rPr lang="ru-RU" sz="53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ручки на </a:t>
            </a:r>
            <a:r>
              <a:rPr lang="ru-RU" sz="53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всестороннее развитие ребенка»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82988" y="3769108"/>
            <a:ext cx="2448272" cy="914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3-</a:t>
            </a:r>
            <a:r>
              <a:rPr lang="en-US" sz="2800" b="1" i="1" dirty="0" smtClean="0">
                <a:solidFill>
                  <a:schemeClr val="tx1"/>
                </a:solidFill>
              </a:rPr>
              <a:t>D</a:t>
            </a:r>
            <a:r>
              <a:rPr lang="ru-RU" sz="2800" b="1" i="1" dirty="0" smtClean="0">
                <a:solidFill>
                  <a:schemeClr val="tx1"/>
                </a:solidFill>
              </a:rPr>
              <a:t> ручка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386535">
            <a:off x="5485054" y="3315018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3719995">
            <a:off x="5746722" y="2663001"/>
            <a:ext cx="2736659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Познавательное развитие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2158">
            <a:off x="5526895" y="4394723"/>
            <a:ext cx="9937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 rot="18439234">
            <a:off x="5955310" y="5022754"/>
            <a:ext cx="2137923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Трудовое воспитание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7812">
            <a:off x="3730018" y="4668340"/>
            <a:ext cx="11826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3211278" y="5876942"/>
            <a:ext cx="2220169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Эстетическое воспитание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0844">
            <a:off x="1934067" y="4017804"/>
            <a:ext cx="14700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 rot="3463647">
            <a:off x="292680" y="4903350"/>
            <a:ext cx="2626724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Эмоциональное развитие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2146">
            <a:off x="1754166" y="2481396"/>
            <a:ext cx="209073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 12"/>
          <p:cNvSpPr/>
          <p:nvPr/>
        </p:nvSpPr>
        <p:spPr>
          <a:xfrm rot="18554916">
            <a:off x="667020" y="2418865"/>
            <a:ext cx="2171022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Развитие мелкой моторики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4059">
            <a:off x="2960982" y="1903346"/>
            <a:ext cx="25368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017736" y="1697395"/>
            <a:ext cx="2452271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Творческое развитие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Цель: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Формирование у детей дошкольного возраста художественно-творческих, конструктивных способностей в моделировании и изобразительной деятельности.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Наташа\Desktop\IMG_20201218_104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995936" cy="299695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1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07" y="0"/>
            <a:ext cx="8964488" cy="100811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Задачи: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055"/>
            <a:ext cx="9136712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chemeClr val="tx1"/>
                </a:solidFill>
              </a:rPr>
              <a:t>Образовательные: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дать детям представление о трехмерном моделировании, назначении, перспективах развития;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бучить работать с чертежами;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риентироваться в трехмерном пространстве;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</a:rPr>
              <a:t>оздавать простые трехмерные модели.</a:t>
            </a:r>
          </a:p>
          <a:p>
            <a:pPr marL="0" indent="0">
              <a:buNone/>
            </a:pPr>
            <a:r>
              <a:rPr lang="ru-RU" sz="2400" b="1" u="sng" dirty="0" smtClean="0">
                <a:solidFill>
                  <a:schemeClr val="tx1"/>
                </a:solidFill>
              </a:rPr>
              <a:t>Развивающие: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</a:rPr>
              <a:t>пособствовать развитию интереса к изучению и практическому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 освоению 3Д моделированию с помощью 3</a:t>
            </a:r>
            <a:r>
              <a:rPr lang="en-US" sz="2400" b="1" dirty="0" smtClean="0">
                <a:solidFill>
                  <a:schemeClr val="tx1"/>
                </a:solidFill>
              </a:rPr>
              <a:t>-D </a:t>
            </a:r>
            <a:r>
              <a:rPr lang="ru-RU" sz="2400" b="1" dirty="0" smtClean="0">
                <a:solidFill>
                  <a:schemeClr val="tx1"/>
                </a:solidFill>
              </a:rPr>
              <a:t>ручки;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</a:rPr>
              <a:t>пособствовать развитию творческих способностей;</a:t>
            </a:r>
          </a:p>
          <a:p>
            <a:pPr marL="0" indent="0">
              <a:buNone/>
            </a:pPr>
            <a:r>
              <a:rPr lang="ru-RU" sz="2400" b="1" u="sng" dirty="0" smtClean="0">
                <a:solidFill>
                  <a:schemeClr val="tx1"/>
                </a:solidFill>
              </a:rPr>
              <a:t> Воспитательные: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</a:rPr>
              <a:t>облюдать технику безопасности;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</a:rPr>
              <a:t>пособствовать воспитанию умения работать в коллективе.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99c9b5bc7d26e77642e2be72b96ed143132412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518</Words>
  <Application>Microsoft Office PowerPoint</Application>
  <PresentationFormat>Экран (4:3)</PresentationFormat>
  <Paragraphs>89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«Моделирование 3D ручкой»       </vt:lpstr>
      <vt:lpstr>Презентация PowerPoint</vt:lpstr>
      <vt:lpstr>Что это такое?</vt:lpstr>
      <vt:lpstr>Комплектация</vt:lpstr>
      <vt:lpstr>Основные кнопки и элементы  3-D ручки</vt:lpstr>
      <vt:lpstr>Зачем это использовать?</vt:lpstr>
      <vt:lpstr>«Влияние  3-D ручки на всестороннее развитие ребенка» </vt:lpstr>
      <vt:lpstr>Цель:</vt:lpstr>
      <vt:lpstr>Задачи:</vt:lpstr>
      <vt:lpstr>Как  это использовать?</vt:lpstr>
      <vt:lpstr>Меры предосторожности</vt:lpstr>
      <vt:lpstr>Где это  использовать?</vt:lpstr>
      <vt:lpstr>Презентация PowerPoint</vt:lpstr>
      <vt:lpstr>Презентация PowerPoint</vt:lpstr>
      <vt:lpstr>Презентация PowerPoint</vt:lpstr>
      <vt:lpstr>Наши достижения</vt:lpstr>
      <vt:lpstr>Праздничные атрибуты</vt:lpstr>
      <vt:lpstr>1 этап: подготовка к работе</vt:lpstr>
      <vt:lpstr>Начало работы</vt:lpstr>
      <vt:lpstr>Нажмите кнопку включения, дождитесь когда загорится индикатор зеленого цвета.</vt:lpstr>
      <vt:lpstr>Выберите  трафарет ,сверху на него  положите прозрачную пластину</vt:lpstr>
      <vt:lpstr>Когда индикатор загорится зеленым , нажмите кнопку включения и дождитесь пока не начнет выходить из кончика сопла расплавленный  пластик.</vt:lpstr>
      <vt:lpstr>Обведите трафарет по контуру</vt:lpstr>
      <vt:lpstr>Раскрасьте шаблон, ведя ручку  прямыми линиями от контура до контура.</vt:lpstr>
      <vt:lpstr>Аккуратно снимите готовое изделие с прозрачной пластины</vt:lpstr>
      <vt:lpstr>С изнаночной стороны приложите палочку и зафиксируйте с помощью  ручки и пластика</vt:lpstr>
      <vt:lpstr>Готово!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Оранжевые изгибы</dc:title>
  <dc:creator>obstinate</dc:creator>
  <dc:description>Шаблон презентации с сайта https://presentation-creation.ru/</dc:description>
  <cp:lastModifiedBy>Наталья и Елизовета</cp:lastModifiedBy>
  <cp:revision>614</cp:revision>
  <dcterms:created xsi:type="dcterms:W3CDTF">2018-02-25T09:09:03Z</dcterms:created>
  <dcterms:modified xsi:type="dcterms:W3CDTF">2021-02-09T17:57:48Z</dcterms:modified>
</cp:coreProperties>
</file>