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4660"/>
  </p:normalViewPr>
  <p:slideViewPr>
    <p:cSldViewPr>
      <p:cViewPr>
        <p:scale>
          <a:sx n="77" d="100"/>
          <a:sy n="77" d="100"/>
        </p:scale>
        <p:origin x="-101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8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7.wdp"/><Relationship Id="rId3" Type="http://schemas.microsoft.com/office/2007/relationships/hdphoto" Target="../media/hdphoto14.wdp"/><Relationship Id="rId7" Type="http://schemas.microsoft.com/office/2007/relationships/hdphoto" Target="../media/hdphoto15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16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iramidka.net/wp-content/uploads/2014/03/zapryshen.png" TargetMode="External"/><Relationship Id="rId3" Type="http://schemas.openxmlformats.org/officeDocument/2006/relationships/hyperlink" Target="http://st.depositphotos.com/1526816/2921/v/170/depositphotos_29217567-A-young-girl-rollerskating.jpg" TargetMode="External"/><Relationship Id="rId7" Type="http://schemas.openxmlformats.org/officeDocument/2006/relationships/hyperlink" Target="http://www.vectorfreak.com/images/preview/thumb/roadsign-no-cycles" TargetMode="External"/><Relationship Id="rId12" Type="http://schemas.openxmlformats.org/officeDocument/2006/relationships/hyperlink" Target="http://images.clipartpanda.com/traffic-light-clipart-light5_Vector_Clipart.png" TargetMode="External"/><Relationship Id="rId2" Type="http://schemas.openxmlformats.org/officeDocument/2006/relationships/hyperlink" Target="https://avatanplus.com/files/resources/original/56f4ce440988e153ac45b9c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avda-news.ru/uploads/images/topic/2013/08/28/f5956f0c52_250crop.jpg" TargetMode="External"/><Relationship Id="rId11" Type="http://schemas.openxmlformats.org/officeDocument/2006/relationships/hyperlink" Target="http://&#1085;&#1086;&#1074;&#1086;&#1089;&#1090;&#1080;.&#1088;&#1086;&#1089;&#1090;&#1086;&#1074;.&#1088;&#1092;/wp-content/uploads/2015/04/traffic-sign-6724_640.png" TargetMode="External"/><Relationship Id="rId5" Type="http://schemas.openxmlformats.org/officeDocument/2006/relationships/hyperlink" Target="https://upload.wikimedia.org/wikipedia/commons/thumb/c/cc/Italian_traffic_signs_-_pista_ciclabile.svg/240px-Italian_traffic_signs_-_pista_ciclabile.svg.png" TargetMode="External"/><Relationship Id="rId10" Type="http://schemas.openxmlformats.org/officeDocument/2006/relationships/hyperlink" Target="https://otvet.imgsmail.ru/download/u_8b472ee03459e9ed4381df31fbd8cdf2_120x120.jpg" TargetMode="External"/><Relationship Id="rId4" Type="http://schemas.openxmlformats.org/officeDocument/2006/relationships/hyperlink" Target="https://tse4.mm.bing.net/th?id=OIP.DOFfvE5dN2Si2Q6XbRyIfAEsEC" TargetMode="External"/><Relationship Id="rId9" Type="http://schemas.openxmlformats.org/officeDocument/2006/relationships/hyperlink" Target="http://sr.photos3.fotosearch.com/bthumb/CSP/CSP992/k1269168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B050"/>
                </a:solidFill>
                <a:ea typeface="+mn-ea"/>
              </a:rPr>
              <a:t/>
            </a:r>
            <a:br>
              <a:rPr lang="ru-RU" sz="3200" b="1" dirty="0">
                <a:solidFill>
                  <a:srgbClr val="00B050"/>
                </a:solidFill>
                <a:ea typeface="+mn-ea"/>
              </a:rPr>
            </a:br>
            <a:r>
              <a:rPr lang="ru-RU" sz="3200" b="1" dirty="0" smtClean="0">
                <a:solidFill>
                  <a:srgbClr val="00B050"/>
                </a:solidFill>
                <a:ea typeface="+mn-ea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a typeface="+mn-ea"/>
              </a:rPr>
            </a:br>
            <a:r>
              <a:rPr lang="ru-RU" sz="4900" b="1" dirty="0" smtClean="0">
                <a:solidFill>
                  <a:schemeClr val="tx2"/>
                </a:solidFill>
              </a:rPr>
              <a:t>Уголок </a:t>
            </a:r>
            <a:r>
              <a:rPr lang="ru-RU" sz="4900" b="1" dirty="0">
                <a:solidFill>
                  <a:schemeClr val="tx2"/>
                </a:solidFill>
              </a:rPr>
              <a:t/>
            </a:r>
            <a:br>
              <a:rPr lang="ru-RU" sz="4900" b="1" dirty="0">
                <a:solidFill>
                  <a:schemeClr val="tx2"/>
                </a:solidFill>
              </a:rPr>
            </a:br>
            <a:r>
              <a:rPr lang="ru-RU" sz="4900" b="1" dirty="0">
                <a:solidFill>
                  <a:schemeClr val="tx2"/>
                </a:solidFill>
              </a:rPr>
              <a:t>по безопасности </a:t>
            </a:r>
            <a:br>
              <a:rPr lang="ru-RU" sz="4900" b="1" dirty="0">
                <a:solidFill>
                  <a:schemeClr val="tx2"/>
                </a:solidFill>
              </a:rPr>
            </a:br>
            <a:r>
              <a:rPr lang="ru-RU" sz="4900" b="1" dirty="0">
                <a:solidFill>
                  <a:schemeClr val="tx2"/>
                </a:solidFill>
              </a:rPr>
              <a:t>дорожного движения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5832648" cy="201622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Город Татарск, МКДОУ – детский сад №6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                         </a:t>
            </a:r>
          </a:p>
          <a:p>
            <a:pPr algn="r"/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</a:rPr>
              <a:t>Панаско</a:t>
            </a:r>
            <a:r>
              <a:rPr lang="ru-RU" sz="3800" dirty="0" smtClean="0">
                <a:solidFill>
                  <a:schemeClr val="tx1"/>
                </a:solidFill>
              </a:rPr>
              <a:t> Наталья Вячеславовна,</a:t>
            </a:r>
          </a:p>
          <a:p>
            <a:pPr algn="r"/>
            <a:r>
              <a:rPr lang="ru-RU" sz="3800" dirty="0">
                <a:solidFill>
                  <a:schemeClr val="tx1"/>
                </a:solidFill>
              </a:rPr>
              <a:t>в</a:t>
            </a:r>
            <a:r>
              <a:rPr lang="ru-RU" sz="3800" dirty="0" smtClean="0">
                <a:solidFill>
                  <a:schemeClr val="tx1"/>
                </a:solidFill>
              </a:rPr>
              <a:t>оспитатель</a:t>
            </a:r>
          </a:p>
          <a:p>
            <a:pPr algn="r"/>
            <a:r>
              <a:rPr lang="ru-RU" sz="3800" dirty="0" smtClean="0">
                <a:solidFill>
                  <a:schemeClr val="tx1"/>
                </a:solidFill>
              </a:rPr>
              <a:t> высшей квалификационной категории </a:t>
            </a:r>
          </a:p>
          <a:p>
            <a:pPr algn="r"/>
            <a:r>
              <a:rPr lang="ru-RU" sz="3800" dirty="0" smtClean="0">
                <a:solidFill>
                  <a:schemeClr val="tx1"/>
                </a:solidFill>
              </a:rPr>
              <a:t>  подготовительной группы «Пчелки» 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                                 </a:t>
            </a:r>
            <a:endParaRPr lang="ru-RU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21114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Воздушные шарики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avatanplus.com/files/resources/original/56f4ce440988e153ac45b9c7.png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Девочка на роликах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st.depositphotos.com/1526816/2921/v/170/depositphotos_29217567-A-young-girl-rollerskating.jpg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Дорога (фон) </a:t>
            </a:r>
            <a:r>
              <a:rPr lang="en-US" sz="1800" dirty="0" smtClean="0">
                <a:hlinkClick r:id="rId4"/>
              </a:rPr>
              <a:t>https://tse4.mm.bing.net/th?id=OIP.DOFfvE5dN2Si2Q6XbRyIfAEsEC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</a:t>
            </a:r>
            <a:r>
              <a:rPr lang="ru-RU" sz="1800" dirty="0"/>
              <a:t>знак «Велосипедная дорожка» </a:t>
            </a:r>
            <a:r>
              <a:rPr lang="en-US" sz="1800" dirty="0">
                <a:hlinkClick r:id="rId5"/>
              </a:rPr>
              <a:t>https://upload.wikimedia.org/wikipedia/commons/thumb/c/cc/Italian_traffic_signs_-_pista_ciclabile.svg/240px-Italian_traffic_signs_-_pista_ciclabile.svg.png</a:t>
            </a:r>
            <a:r>
              <a:rPr lang="ru-RU" sz="1800" dirty="0"/>
              <a:t> </a:t>
            </a:r>
          </a:p>
          <a:p>
            <a:r>
              <a:rPr lang="ru-RU" sz="1800" dirty="0" smtClean="0"/>
              <a:t>Дорожный знак «Внимание дети»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pravda-news.ru/uploads/images/topic/2013/08/28/f5956f0c52_250crop.jpg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«Движение на велосипеде запрещено»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www.vectorfreak.com/images/preview/thumb/roadsign-no-cycles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Движение пешеходов запрещено </a:t>
            </a:r>
            <a:r>
              <a:rPr lang="en-US" sz="1800" dirty="0" smtClean="0">
                <a:hlinkClick r:id="rId8"/>
              </a:rPr>
              <a:t>http</a:t>
            </a:r>
            <a:r>
              <a:rPr lang="en-US" sz="1800" dirty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piramidka.net/wp-content/uploads/2014/03/zapryshen.png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«Светофор»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sr.photos3.fotosearch.com/bthumb/CSP/CSP992/k12691687.jpg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«Пешеходная дорожка » </a:t>
            </a:r>
            <a:r>
              <a:rPr lang="en-US" sz="1800" dirty="0" smtClean="0">
                <a:hlinkClick r:id="rId10"/>
              </a:rPr>
              <a:t>https</a:t>
            </a:r>
            <a:r>
              <a:rPr lang="en-US" sz="1800" dirty="0">
                <a:hlinkClick r:id="rId10"/>
              </a:rPr>
              <a:t>://</a:t>
            </a:r>
            <a:r>
              <a:rPr lang="en-US" sz="1800" dirty="0" smtClean="0">
                <a:hlinkClick r:id="rId10"/>
              </a:rPr>
              <a:t>otvet.imgsmail.ru/download/u_8b472ee03459e9ed4381df31fbd8cdf2_120x120.jpg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«Пешеходный переход»</a:t>
            </a:r>
            <a:r>
              <a:rPr lang="en-US" sz="1800" dirty="0"/>
              <a:t> </a:t>
            </a:r>
            <a:r>
              <a:rPr lang="en-US" sz="1800" dirty="0">
                <a:hlinkClick r:id="rId11"/>
              </a:rPr>
              <a:t>http://</a:t>
            </a:r>
            <a:r>
              <a:rPr lang="ru-RU" sz="1800" dirty="0" err="1">
                <a:hlinkClick r:id="rId11"/>
              </a:rPr>
              <a:t>новости.ростов.рф</a:t>
            </a:r>
            <a:r>
              <a:rPr lang="ru-RU" sz="1800" dirty="0">
                <a:hlinkClick r:id="rId11"/>
              </a:rPr>
              <a:t>/</a:t>
            </a:r>
            <a:r>
              <a:rPr lang="en-US" sz="1800" dirty="0" err="1" smtClean="0">
                <a:hlinkClick r:id="rId11"/>
              </a:rPr>
              <a:t>wp</a:t>
            </a:r>
            <a:r>
              <a:rPr lang="en-US" sz="1800" dirty="0" smtClean="0">
                <a:hlinkClick r:id="rId11"/>
              </a:rPr>
              <a:t>-content/uploads/2015/04/traffic-sign-6724_640.png</a:t>
            </a:r>
            <a:r>
              <a:rPr lang="ru-RU" sz="1800" dirty="0" smtClean="0"/>
              <a:t> </a:t>
            </a:r>
          </a:p>
          <a:p>
            <a:r>
              <a:rPr lang="ru-RU" sz="1800" dirty="0"/>
              <a:t>Светофор </a:t>
            </a:r>
            <a:r>
              <a:rPr lang="en-US" sz="1800" dirty="0">
                <a:hlinkClick r:id="rId12"/>
              </a:rPr>
              <a:t>http://images.clipartpanda.com/traffic-light-clipart-light5_Vector_Clipart.png</a:t>
            </a:r>
            <a:r>
              <a:rPr lang="ru-RU" sz="1800" dirty="0"/>
              <a:t> 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Краткое описание </a:t>
            </a:r>
            <a:r>
              <a:rPr lang="ru-RU" sz="2400" b="1" dirty="0">
                <a:solidFill>
                  <a:schemeClr val="accent1"/>
                </a:solidFill>
              </a:rPr>
              <a:t>уголка 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по безопасности дорожного движения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7200800" cy="504056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</a:rPr>
              <a:t>Цель</a:t>
            </a:r>
            <a:r>
              <a:rPr lang="ru-RU" sz="1600" dirty="0">
                <a:solidFill>
                  <a:prstClr val="black"/>
                </a:solidFill>
              </a:rPr>
              <a:t>: создать условия для сознательного изучения детьми ПДД</a:t>
            </a:r>
            <a:r>
              <a:rPr lang="ru-RU" sz="1800" dirty="0">
                <a:solidFill>
                  <a:prstClr val="black"/>
                </a:solidFill>
                <a:latin typeface="Arial" charset="0"/>
                <a:cs typeface="+mn-cs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</a:rPr>
              <a:t>Содержание работы: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Учить детей соблюдать правила дорожного движения;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Закрепить правила поведения на улице;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Знакомить с назначением дорожных знаков и их начертанием;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Обучать умению использовать макет для моделирования ситуации в игровом пространстве;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Расширять словарный запас детей по дорожной лексике.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</a:rPr>
              <a:t>Развивающая среда: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Наглядно-иллюстративный материал: иллюстрации транспорта, дорожные знаки; сюжетные картинки с проблемными дорожными </a:t>
            </a:r>
            <a:r>
              <a:rPr lang="ru-RU" sz="1600" dirty="0" smtClean="0">
                <a:solidFill>
                  <a:prstClr val="black"/>
                </a:solidFill>
              </a:rPr>
              <a:t>ситуациями;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Настольно-печатные </a:t>
            </a:r>
            <a:r>
              <a:rPr lang="ru-RU" sz="1600" dirty="0">
                <a:solidFill>
                  <a:prstClr val="black"/>
                </a:solidFill>
              </a:rPr>
              <a:t>игры: </a:t>
            </a:r>
            <a:r>
              <a:rPr lang="ru-RU" sz="1600" dirty="0" err="1">
                <a:solidFill>
                  <a:prstClr val="black"/>
                </a:solidFill>
              </a:rPr>
              <a:t>пазлы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smtClean="0">
                <a:solidFill>
                  <a:prstClr val="black"/>
                </a:solidFill>
              </a:rPr>
              <a:t>лото </a:t>
            </a:r>
            <a:r>
              <a:rPr lang="ru-RU" sz="1600" dirty="0">
                <a:solidFill>
                  <a:prstClr val="black"/>
                </a:solidFill>
              </a:rPr>
              <a:t>«Дорожные знаки»;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Настольный перекресток: маленькие дорожные знаки, различные игрушечные виды транспорта, фигурки людей, игрушки-светофоры, конструктор-дорога;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Атрибуты для сюжетно-ролевых игр: жезл, свисток, фуражка, силуэты машинок на веревочках, дорожные знаки, модель светофора, «зебра»;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Конструкторы: дорога, деревянный и пластмассовый конструктор;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Детская художественная литература по тематике;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Информационный </a:t>
            </a:r>
            <a:r>
              <a:rPr lang="ru-RU" sz="1600" dirty="0">
                <a:solidFill>
                  <a:prstClr val="black"/>
                </a:solidFill>
              </a:rPr>
              <a:t>уголок для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Групповой уголок по ПДД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4" descr="C:\Users\Наталья и Елизовета\Desktop\DSC01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01" y="1557338"/>
            <a:ext cx="372538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Наглядно-иллюстративный материал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3" descr="C:\Users\Наталья и Елизовета\Desktop\IMG_4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3233053" cy="24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Наталья и Елизовета\Desktop\IMG_4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2132856"/>
            <a:ext cx="2804493" cy="37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Настольно-печатные игры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Наталья и Елизовета\Desktop\IMG_4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0" y="1772816"/>
            <a:ext cx="3384221" cy="226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Наталья и Елизовета\Desktop\IMG_20200925_111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51" y="2492896"/>
            <a:ext cx="4335401" cy="32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01666"/>
            <a:ext cx="2169780" cy="290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Настольный перекресток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 и Елизовета\Desktop\IMG_20200925_115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657437" cy="25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ья и Елизовета\Desktop\DSC01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2097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Атрибуты для сюжетно-ролевых игр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талья и Елизовета\Desktop\DSC01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038600" cy="23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Наталья и Елизовета\Desktop\IMG_20200925_114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011652" cy="2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Детская художественная литература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 по тематике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397" y="260648"/>
            <a:ext cx="4060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родителями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400512" cy="31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84168"/>
            <a:ext cx="3808859" cy="308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49" y="4350314"/>
            <a:ext cx="3055750" cy="229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Уголок  по безопасности  дорожного движения  </vt:lpstr>
      <vt:lpstr>Краткое описание уголка  по безопасности дорожного движения</vt:lpstr>
      <vt:lpstr>Групповой уголок по ПДД</vt:lpstr>
      <vt:lpstr>Наглядно-иллюстративный материал</vt:lpstr>
      <vt:lpstr>Настольно-печатные игры</vt:lpstr>
      <vt:lpstr>Настольный перекресток</vt:lpstr>
      <vt:lpstr>Атрибуты для сюжетно-ролевых игр</vt:lpstr>
      <vt:lpstr>Детская художественная литература  по тематике</vt:lpstr>
      <vt:lpstr>Презентация PowerPoint</vt:lpstr>
      <vt:lpstr>Презентация PowerPoint</vt:lpstr>
      <vt:lpstr>Презентация PowerPoint</vt:lpstr>
      <vt:lpstr>Источники изображений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Наталья и Елизовета</cp:lastModifiedBy>
  <cp:revision>34</cp:revision>
  <dcterms:created xsi:type="dcterms:W3CDTF">2017-11-06T09:36:21Z</dcterms:created>
  <dcterms:modified xsi:type="dcterms:W3CDTF">2020-11-23T17:13:53Z</dcterms:modified>
</cp:coreProperties>
</file>